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000"/>
    <a:srgbClr val="548235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50" d="100"/>
          <a:sy n="150" d="100"/>
        </p:scale>
        <p:origin x="228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Sampers" userId="35532f12-a9b4-4a5d-ae0f-8365c724a530" providerId="ADAL" clId="{615F0967-1DA2-4A02-9D8E-A4B1CD969584}"/>
    <pc:docChg chg="undo redo custSel modSld">
      <pc:chgData name="Nicole Sampers" userId="35532f12-a9b4-4a5d-ae0f-8365c724a530" providerId="ADAL" clId="{615F0967-1DA2-4A02-9D8E-A4B1CD969584}" dt="2024-06-04T15:51:54.477" v="39"/>
      <pc:docMkLst>
        <pc:docMk/>
      </pc:docMkLst>
      <pc:sldChg chg="addSp delSp modSp">
        <pc:chgData name="Nicole Sampers" userId="35532f12-a9b4-4a5d-ae0f-8365c724a530" providerId="ADAL" clId="{615F0967-1DA2-4A02-9D8E-A4B1CD969584}" dt="2024-06-04T15:51:29.962" v="33"/>
        <pc:sldMkLst>
          <pc:docMk/>
          <pc:sldMk cId="1689461461" sldId="335"/>
        </pc:sldMkLst>
        <pc:picChg chg="add del mod">
          <ac:chgData name="Nicole Sampers" userId="35532f12-a9b4-4a5d-ae0f-8365c724a530" providerId="ADAL" clId="{615F0967-1DA2-4A02-9D8E-A4B1CD969584}" dt="2024-06-04T15:51:29.962" v="33"/>
          <ac:picMkLst>
            <pc:docMk/>
            <pc:sldMk cId="1689461461" sldId="335"/>
            <ac:picMk id="4" creationId="{253FA93F-ABBA-6451-10CB-FD0409F07372}"/>
          </ac:picMkLst>
        </pc:picChg>
      </pc:sldChg>
      <pc:sldChg chg="addSp delSp modSp mod">
        <pc:chgData name="Nicole Sampers" userId="35532f12-a9b4-4a5d-ae0f-8365c724a530" providerId="ADAL" clId="{615F0967-1DA2-4A02-9D8E-A4B1CD969584}" dt="2024-06-04T15:39:53.206" v="17" actId="6549"/>
        <pc:sldMkLst>
          <pc:docMk/>
          <pc:sldMk cId="1657281229" sldId="377"/>
        </pc:sldMkLst>
        <pc:spChg chg="mod">
          <ac:chgData name="Nicole Sampers" userId="35532f12-a9b4-4a5d-ae0f-8365c724a530" providerId="ADAL" clId="{615F0967-1DA2-4A02-9D8E-A4B1CD969584}" dt="2024-06-04T15:36:10.025" v="6" actId="3064"/>
          <ac:spMkLst>
            <pc:docMk/>
            <pc:sldMk cId="1657281229" sldId="377"/>
            <ac:spMk id="2" creationId="{F5634D3A-EBF7-3F3D-062F-378A0E2FC29F}"/>
          </ac:spMkLst>
        </pc:spChg>
        <pc:spChg chg="add del mod">
          <ac:chgData name="Nicole Sampers" userId="35532f12-a9b4-4a5d-ae0f-8365c724a530" providerId="ADAL" clId="{615F0967-1DA2-4A02-9D8E-A4B1CD969584}" dt="2024-06-04T15:36:15.598" v="9"/>
          <ac:spMkLst>
            <pc:docMk/>
            <pc:sldMk cId="1657281229" sldId="377"/>
            <ac:spMk id="4" creationId="{22FD0F4B-E447-5E0A-A95E-07D6AC55A974}"/>
          </ac:spMkLst>
        </pc:spChg>
        <pc:spChg chg="mod">
          <ac:chgData name="Nicole Sampers" userId="35532f12-a9b4-4a5d-ae0f-8365c724a530" providerId="ADAL" clId="{615F0967-1DA2-4A02-9D8E-A4B1CD969584}" dt="2024-06-04T15:39:53.206" v="17" actId="6549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615F0967-1DA2-4A02-9D8E-A4B1CD969584}" dt="2024-06-04T15:37:01.636" v="15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615F0967-1DA2-4A02-9D8E-A4B1CD969584}" dt="2024-06-04T15:51:40.536" v="37" actId="14100"/>
        <pc:sldMkLst>
          <pc:docMk/>
          <pc:sldMk cId="0" sldId="386"/>
        </pc:sldMkLst>
        <pc:spChg chg="mod">
          <ac:chgData name="Nicole Sampers" userId="35532f12-a9b4-4a5d-ae0f-8365c724a530" providerId="ADAL" clId="{615F0967-1DA2-4A02-9D8E-A4B1CD969584}" dt="2024-06-04T15:27:23.595" v="1" actId="14100"/>
          <ac:spMkLst>
            <pc:docMk/>
            <pc:sldMk cId="0" sldId="386"/>
            <ac:spMk id="2" creationId="{4544588A-4121-D1E9-3F3E-ECCEE24C5FF4}"/>
          </ac:spMkLst>
        </pc:spChg>
        <pc:spChg chg="mod">
          <ac:chgData name="Nicole Sampers" userId="35532f12-a9b4-4a5d-ae0f-8365c724a530" providerId="ADAL" clId="{615F0967-1DA2-4A02-9D8E-A4B1CD969584}" dt="2024-06-04T15:27:12.862" v="0" actId="14100"/>
          <ac:spMkLst>
            <pc:docMk/>
            <pc:sldMk cId="0" sldId="386"/>
            <ac:spMk id="8" creationId="{CBE7F0E1-659F-244F-8868-BA9EB50F82A5}"/>
          </ac:spMkLst>
        </pc:spChg>
        <pc:picChg chg="mod">
          <ac:chgData name="Nicole Sampers" userId="35532f12-a9b4-4a5d-ae0f-8365c724a530" providerId="ADAL" clId="{615F0967-1DA2-4A02-9D8E-A4B1CD969584}" dt="2024-06-04T15:51:40.536" v="37" actId="14100"/>
          <ac:picMkLst>
            <pc:docMk/>
            <pc:sldMk cId="0" sldId="386"/>
            <ac:picMk id="6" creationId="{433180EF-BA33-277E-E02C-104E175999F5}"/>
          </ac:picMkLst>
        </pc:picChg>
      </pc:sldChg>
      <pc:sldChg chg="addSp delSp modSp">
        <pc:chgData name="Nicole Sampers" userId="35532f12-a9b4-4a5d-ae0f-8365c724a530" providerId="ADAL" clId="{615F0967-1DA2-4A02-9D8E-A4B1CD969584}" dt="2024-06-04T15:51:31.166" v="34"/>
        <pc:sldMkLst>
          <pc:docMk/>
          <pc:sldMk cId="2030764438" sldId="393"/>
        </pc:sldMkLst>
        <pc:picChg chg="add del mod">
          <ac:chgData name="Nicole Sampers" userId="35532f12-a9b4-4a5d-ae0f-8365c724a530" providerId="ADAL" clId="{615F0967-1DA2-4A02-9D8E-A4B1CD969584}" dt="2024-06-04T15:51:31.166" v="34"/>
          <ac:picMkLst>
            <pc:docMk/>
            <pc:sldMk cId="2030764438" sldId="393"/>
            <ac:picMk id="5" creationId="{C937181F-9F92-B683-62C7-837F240607F5}"/>
          </ac:picMkLst>
        </pc:picChg>
      </pc:sldChg>
      <pc:sldChg chg="addSp delSp modSp">
        <pc:chgData name="Nicole Sampers" userId="35532f12-a9b4-4a5d-ae0f-8365c724a530" providerId="ADAL" clId="{615F0967-1DA2-4A02-9D8E-A4B1CD969584}" dt="2024-06-04T15:51:54.477" v="39"/>
        <pc:sldMkLst>
          <pc:docMk/>
          <pc:sldMk cId="158895276" sldId="417"/>
        </pc:sldMkLst>
        <pc:picChg chg="add del mod">
          <ac:chgData name="Nicole Sampers" userId="35532f12-a9b4-4a5d-ae0f-8365c724a530" providerId="ADAL" clId="{615F0967-1DA2-4A02-9D8E-A4B1CD969584}" dt="2024-06-04T15:51:28.602" v="32"/>
          <ac:picMkLst>
            <pc:docMk/>
            <pc:sldMk cId="158895276" sldId="417"/>
            <ac:picMk id="4" creationId="{DFE9EB22-7DFE-6B71-BD3F-3A6A284DD3E1}"/>
          </ac:picMkLst>
        </pc:picChg>
        <pc:picChg chg="add del mod">
          <ac:chgData name="Nicole Sampers" userId="35532f12-a9b4-4a5d-ae0f-8365c724a530" providerId="ADAL" clId="{615F0967-1DA2-4A02-9D8E-A4B1CD969584}" dt="2024-06-04T15:51:54.477" v="39"/>
          <ac:picMkLst>
            <pc:docMk/>
            <pc:sldMk cId="158895276" sldId="417"/>
            <ac:picMk id="5" creationId="{AB656C10-4D6E-07AB-49D8-95D4BEC05C51}"/>
          </ac:picMkLst>
        </pc:picChg>
      </pc:sldChg>
      <pc:sldChg chg="modSp mod">
        <pc:chgData name="Nicole Sampers" userId="35532f12-a9b4-4a5d-ae0f-8365c724a530" providerId="ADAL" clId="{615F0967-1DA2-4A02-9D8E-A4B1CD969584}" dt="2024-06-04T15:51:35.703" v="36" actId="20577"/>
        <pc:sldMkLst>
          <pc:docMk/>
          <pc:sldMk cId="628199073" sldId="444"/>
        </pc:sldMkLst>
        <pc:spChg chg="mod">
          <ac:chgData name="Nicole Sampers" userId="35532f12-a9b4-4a5d-ae0f-8365c724a530" providerId="ADAL" clId="{615F0967-1DA2-4A02-9D8E-A4B1CD969584}" dt="2024-06-04T15:51:35.703" v="36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A8AA4EA8-479F-42AB-9C3D-32B3A064E588}"/>
    <pc:docChg chg="modSld">
      <pc:chgData name="Nicole Sampers" userId="35532f12-a9b4-4a5d-ae0f-8365c724a530" providerId="ADAL" clId="{A8AA4EA8-479F-42AB-9C3D-32B3A064E588}" dt="2024-09-12T11:53:16.546" v="14" actId="20577"/>
      <pc:docMkLst>
        <pc:docMk/>
      </pc:docMkLst>
      <pc:sldChg chg="modSp mod">
        <pc:chgData name="Nicole Sampers" userId="35532f12-a9b4-4a5d-ae0f-8365c724a530" providerId="ADAL" clId="{A8AA4EA8-479F-42AB-9C3D-32B3A064E588}" dt="2024-09-12T11:53:16.546" v="14" actId="20577"/>
        <pc:sldMkLst>
          <pc:docMk/>
          <pc:sldMk cId="1689461461" sldId="335"/>
        </pc:sldMkLst>
        <pc:spChg chg="mod">
          <ac:chgData name="Nicole Sampers" userId="35532f12-a9b4-4a5d-ae0f-8365c724a530" providerId="ADAL" clId="{A8AA4EA8-479F-42AB-9C3D-32B3A064E588}" dt="2024-09-12T11:53:16.546" v="14" actId="20577"/>
          <ac:spMkLst>
            <pc:docMk/>
            <pc:sldMk cId="1689461461" sldId="335"/>
            <ac:spMk id="5" creationId="{7655970D-3AF7-6699-0DF8-7B999B76F9B8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ancy Cheng" userId="a500e643-342a-4179-beff-a354abade1e8" providerId="ADAL" clId="{90EC2F9B-2072-4717-84E8-1F0652CB957D}"/>
    <pc:docChg chg="modSld">
      <pc:chgData name="Nancy Cheng" userId="a500e643-342a-4179-beff-a354abade1e8" providerId="ADAL" clId="{90EC2F9B-2072-4717-84E8-1F0652CB957D}" dt="2024-08-13T12:06:35.608" v="10" actId="20577"/>
      <pc:docMkLst>
        <pc:docMk/>
      </pc:docMkLst>
      <pc:sldChg chg="modSp mod">
        <pc:chgData name="Nancy Cheng" userId="a500e643-342a-4179-beff-a354abade1e8" providerId="ADAL" clId="{90EC2F9B-2072-4717-84E8-1F0652CB957D}" dt="2024-08-13T12:06:35.608" v="10" actId="20577"/>
        <pc:sldMkLst>
          <pc:docMk/>
          <pc:sldMk cId="2030764438" sldId="393"/>
        </pc:sldMkLst>
        <pc:spChg chg="mod">
          <ac:chgData name="Nancy Cheng" userId="a500e643-342a-4179-beff-a354abade1e8" providerId="ADAL" clId="{90EC2F9B-2072-4717-84E8-1F0652CB957D}" dt="2024-08-13T12:06:18.054" v="0" actId="20577"/>
          <ac:spMkLst>
            <pc:docMk/>
            <pc:sldMk cId="2030764438" sldId="393"/>
            <ac:spMk id="2" creationId="{9A39992D-1FBE-01DD-18BD-4C966B4960A6}"/>
          </ac:spMkLst>
        </pc:spChg>
        <pc:spChg chg="mod">
          <ac:chgData name="Nancy Cheng" userId="a500e643-342a-4179-beff-a354abade1e8" providerId="ADAL" clId="{90EC2F9B-2072-4717-84E8-1F0652CB957D}" dt="2024-08-13T12:06:31.968" v="7" actId="2057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ancy Cheng" userId="a500e643-342a-4179-beff-a354abade1e8" providerId="ADAL" clId="{90EC2F9B-2072-4717-84E8-1F0652CB957D}" dt="2024-08-13T12:06:32.959" v="8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ancy Cheng" userId="a500e643-342a-4179-beff-a354abade1e8" providerId="ADAL" clId="{90EC2F9B-2072-4717-84E8-1F0652CB957D}" dt="2024-08-13T12:06:34.187" v="9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ancy Cheng" userId="a500e643-342a-4179-beff-a354abade1e8" providerId="ADAL" clId="{90EC2F9B-2072-4717-84E8-1F0652CB957D}" dt="2024-08-13T12:06:35.608" v="10" actId="20577"/>
          <ac:spMkLst>
            <pc:docMk/>
            <pc:sldMk cId="2030764438" sldId="393"/>
            <ac:spMk id="20" creationId="{166C4409-AA34-054F-BB03-CC0EF5869BCE}"/>
          </ac:spMkLst>
        </pc:spChg>
      </pc:sldChg>
    </pc:docChg>
  </pc:docChgLst>
  <pc:docChgLst>
    <pc:chgData name="Nicole Sampers" userId="35532f12-a9b4-4a5d-ae0f-8365c724a530" providerId="ADAL" clId="{1119A8F2-991E-426C-A365-83CA06B24537}"/>
    <pc:docChg chg="custSel modSld">
      <pc:chgData name="Nicole Sampers" userId="35532f12-a9b4-4a5d-ae0f-8365c724a530" providerId="ADAL" clId="{1119A8F2-991E-426C-A365-83CA06B24537}" dt="2024-08-12T12:09:26.066" v="0" actId="478"/>
      <pc:docMkLst>
        <pc:docMk/>
      </pc:docMkLst>
      <pc:sldChg chg="delSp mod">
        <pc:chgData name="Nicole Sampers" userId="35532f12-a9b4-4a5d-ae0f-8365c724a530" providerId="ADAL" clId="{1119A8F2-991E-426C-A365-83CA06B24537}" dt="2024-08-12T12:09:26.066" v="0" actId="478"/>
        <pc:sldMkLst>
          <pc:docMk/>
          <pc:sldMk cId="0" sldId="386"/>
        </pc:sldMkLst>
        <pc:spChg chg="del">
          <ac:chgData name="Nicole Sampers" userId="35532f12-a9b4-4a5d-ae0f-8365c724a530" providerId="ADAL" clId="{1119A8F2-991E-426C-A365-83CA06B24537}" dt="2024-08-12T12:09:26.066" v="0" actId="478"/>
          <ac:spMkLst>
            <pc:docMk/>
            <pc:sldMk cId="0" sldId="386"/>
            <ac:spMk id="2" creationId="{4544588A-4121-D1E9-3F3E-ECCEE24C5FF4}"/>
          </ac:spMkLst>
        </pc:spChg>
      </pc:sldChg>
    </pc:docChg>
  </pc:docChgLst>
  <pc:docChgLst>
    <pc:chgData name="Nicole Sampers" userId="35532f12-a9b4-4a5d-ae0f-8365c724a530" providerId="ADAL" clId="{8123EE59-B38B-410A-A581-CE731277CB6D}"/>
    <pc:docChg chg="modSld">
      <pc:chgData name="Nicole Sampers" userId="35532f12-a9b4-4a5d-ae0f-8365c724a530" providerId="ADAL" clId="{8123EE59-B38B-410A-A581-CE731277CB6D}" dt="2024-08-22T11:24:15.356" v="16" actId="14100"/>
      <pc:docMkLst>
        <pc:docMk/>
      </pc:docMkLst>
      <pc:sldChg chg="modSp mod">
        <pc:chgData name="Nicole Sampers" userId="35532f12-a9b4-4a5d-ae0f-8365c724a530" providerId="ADAL" clId="{8123EE59-B38B-410A-A581-CE731277CB6D}" dt="2024-08-22T11:24:15.356" v="16" actId="14100"/>
        <pc:sldMkLst>
          <pc:docMk/>
          <pc:sldMk cId="628199073" sldId="444"/>
        </pc:sldMkLst>
        <pc:spChg chg="mod">
          <ac:chgData name="Nicole Sampers" userId="35532f12-a9b4-4a5d-ae0f-8365c724a530" providerId="ADAL" clId="{8123EE59-B38B-410A-A581-CE731277CB6D}" dt="2024-08-22T11:24:15.356" v="16" actId="14100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  <pc:docChgLst>
    <pc:chgData name="Nicole Sampers" userId="35532f12-a9b4-4a5d-ae0f-8365c724a530" providerId="ADAL" clId="{49CC9D29-7787-4969-A261-0DEB04A3D85C}"/>
    <pc:docChg chg="modSld">
      <pc:chgData name="Nicole Sampers" userId="35532f12-a9b4-4a5d-ae0f-8365c724a530" providerId="ADAL" clId="{49CC9D29-7787-4969-A261-0DEB04A3D85C}" dt="2024-08-30T13:15:04.145" v="0" actId="20577"/>
      <pc:docMkLst>
        <pc:docMk/>
      </pc:docMkLst>
      <pc:sldChg chg="modSp mod">
        <pc:chgData name="Nicole Sampers" userId="35532f12-a9b4-4a5d-ae0f-8365c724a530" providerId="ADAL" clId="{49CC9D29-7787-4969-A261-0DEB04A3D85C}" dt="2024-08-30T13:15:04.145" v="0" actId="20577"/>
        <pc:sldMkLst>
          <pc:docMk/>
          <pc:sldMk cId="628199073" sldId="444"/>
        </pc:sldMkLst>
        <pc:spChg chg="mod">
          <ac:chgData name="Nicole Sampers" userId="35532f12-a9b4-4a5d-ae0f-8365c724a530" providerId="ADAL" clId="{49CC9D29-7787-4969-A261-0DEB04A3D85C}" dt="2024-08-30T13:15:04.145" v="0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65FF4116-93FE-4D53-8F10-361FB77C1EB5}"/>
    <pc:docChg chg="undo custSel modSld">
      <pc:chgData name="Nicole Sampers" userId="35532f12-a9b4-4a5d-ae0f-8365c724a530" providerId="ADAL" clId="{65FF4116-93FE-4D53-8F10-361FB77C1EB5}" dt="2024-04-29T13:11:17.684" v="525" actId="1076"/>
      <pc:docMkLst>
        <pc:docMk/>
      </pc:docMkLst>
      <pc:sldChg chg="addSp delSp modSp mod">
        <pc:chgData name="Nicole Sampers" userId="35532f12-a9b4-4a5d-ae0f-8365c724a530" providerId="ADAL" clId="{65FF4116-93FE-4D53-8F10-361FB77C1EB5}" dt="2024-04-29T13:11:17.684" v="525" actId="1076"/>
        <pc:sldMkLst>
          <pc:docMk/>
          <pc:sldMk cId="0" sldId="386"/>
        </pc:sldMkLst>
        <pc:spChg chg="add mod">
          <ac:chgData name="Nicole Sampers" userId="35532f12-a9b4-4a5d-ae0f-8365c724a530" providerId="ADAL" clId="{65FF4116-93FE-4D53-8F10-361FB77C1EB5}" dt="2024-04-25T08:58:24.799" v="22" actId="1076"/>
          <ac:spMkLst>
            <pc:docMk/>
            <pc:sldMk cId="0" sldId="386"/>
            <ac:spMk id="2" creationId="{4544588A-4121-D1E9-3F3E-ECCEE24C5FF4}"/>
          </ac:spMkLst>
        </pc:spChg>
        <pc:spChg chg="mod">
          <ac:chgData name="Nicole Sampers" userId="35532f12-a9b4-4a5d-ae0f-8365c724a530" providerId="ADAL" clId="{65FF4116-93FE-4D53-8F10-361FB77C1EB5}" dt="2024-04-25T08:58:44.352" v="25" actId="1076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65FF4116-93FE-4D53-8F10-361FB77C1EB5}" dt="2024-04-25T08:58:38.742" v="24" actId="1076"/>
          <ac:spMkLst>
            <pc:docMk/>
            <pc:sldMk cId="0" sldId="386"/>
            <ac:spMk id="54" creationId="{00000000-0000-0000-0000-000000000000}"/>
          </ac:spMkLst>
        </pc:spChg>
        <pc:picChg chg="del">
          <ac:chgData name="Nicole Sampers" userId="35532f12-a9b4-4a5d-ae0f-8365c724a530" providerId="ADAL" clId="{65FF4116-93FE-4D53-8F10-361FB77C1EB5}" dt="2024-04-29T13:10:56.144" v="522" actId="478"/>
          <ac:picMkLst>
            <pc:docMk/>
            <pc:sldMk cId="0" sldId="386"/>
            <ac:picMk id="4" creationId="{956F1AE1-A6D6-EF51-B98D-37EC38C35895}"/>
          </ac:picMkLst>
        </pc:picChg>
        <pc:picChg chg="add mod">
          <ac:chgData name="Nicole Sampers" userId="35532f12-a9b4-4a5d-ae0f-8365c724a530" providerId="ADAL" clId="{65FF4116-93FE-4D53-8F10-361FB77C1EB5}" dt="2024-04-29T13:11:17.684" v="525" actId="1076"/>
          <ac:picMkLst>
            <pc:docMk/>
            <pc:sldMk cId="0" sldId="386"/>
            <ac:picMk id="6" creationId="{433180EF-BA33-277E-E02C-104E175999F5}"/>
          </ac:picMkLst>
        </pc:picChg>
      </pc:sldChg>
      <pc:sldChg chg="addSp modSp mod">
        <pc:chgData name="Nicole Sampers" userId="35532f12-a9b4-4a5d-ae0f-8365c724a530" providerId="ADAL" clId="{65FF4116-93FE-4D53-8F10-361FB77C1EB5}" dt="2024-04-25T09:09:14.939" v="521" actId="404"/>
        <pc:sldMkLst>
          <pc:docMk/>
          <pc:sldMk cId="2030764438" sldId="393"/>
        </pc:sldMkLst>
        <pc:spChg chg="add mod">
          <ac:chgData name="Nicole Sampers" userId="35532f12-a9b4-4a5d-ae0f-8365c724a530" providerId="ADAL" clId="{65FF4116-93FE-4D53-8F10-361FB77C1EB5}" dt="2024-04-25T09:06:49.752" v="471" actId="20577"/>
          <ac:spMkLst>
            <pc:docMk/>
            <pc:sldMk cId="2030764438" sldId="393"/>
            <ac:spMk id="2" creationId="{9A39992D-1FBE-01DD-18BD-4C966B4960A6}"/>
          </ac:spMkLst>
        </pc:spChg>
        <pc:spChg chg="add mod">
          <ac:chgData name="Nicole Sampers" userId="35532f12-a9b4-4a5d-ae0f-8365c724a530" providerId="ADAL" clId="{65FF4116-93FE-4D53-8F10-361FB77C1EB5}" dt="2024-04-25T09:04:07.794" v="457" actId="1037"/>
          <ac:spMkLst>
            <pc:docMk/>
            <pc:sldMk cId="2030764438" sldId="393"/>
            <ac:spMk id="4" creationId="{BC1FB137-E643-9CB7-64A6-844691D5DA81}"/>
          </ac:spMkLst>
        </pc:spChg>
        <pc:spChg chg="mod">
          <ac:chgData name="Nicole Sampers" userId="35532f12-a9b4-4a5d-ae0f-8365c724a530" providerId="ADAL" clId="{65FF4116-93FE-4D53-8F10-361FB77C1EB5}" dt="2024-04-25T09:07:01.984" v="483" actId="2057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65FF4116-93FE-4D53-8F10-361FB77C1EB5}" dt="2024-04-25T09:04:15.590" v="458" actId="2057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65FF4116-93FE-4D53-8F10-361FB77C1EB5}" dt="2024-04-25T09:08:34.963" v="507" actId="403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65FF4116-93FE-4D53-8F10-361FB77C1EB5}" dt="2024-04-25T09:04:18.169" v="459" actId="2057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65FF4116-93FE-4D53-8F10-361FB77C1EB5}" dt="2024-04-25T09:09:03.486" v="515" actId="404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65FF4116-93FE-4D53-8F10-361FB77C1EB5}" dt="2024-04-25T09:09:14.939" v="521" actId="404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65FF4116-93FE-4D53-8F10-361FB77C1EB5}" dt="2024-04-25T09:04:21.262" v="460" actId="20577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65FF4116-93FE-4D53-8F10-361FB77C1EB5}" dt="2024-04-25T09:04:25.301" v="461" actId="20577"/>
          <ac:spMkLst>
            <pc:docMk/>
            <pc:sldMk cId="2030764438" sldId="393"/>
            <ac:spMk id="22" creationId="{EFDA1717-2582-6248-A326-73B2A20B63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9/12/2024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56365" y="2298801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30786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498550"/>
            <a:ext cx="3878997" cy="1215116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6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Afbeelding 5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433180EF-BA33-277E-E02C-104E17599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230" y="291253"/>
            <a:ext cx="1474069" cy="7438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14" name="Google Shape;60;p14">
            <a:extLst>
              <a:ext uri="{FF2B5EF4-FFF2-40B4-BE49-F238E27FC236}">
                <a16:creationId xmlns:a16="http://schemas.microsoft.com/office/drawing/2014/main" id="{D28EEDE9-04D6-6943-8079-50217374E289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Google Shape;61;p14">
            <a:extLst>
              <a:ext uri="{FF2B5EF4-FFF2-40B4-BE49-F238E27FC236}">
                <a16:creationId xmlns:a16="http://schemas.microsoft.com/office/drawing/2014/main" id="{B3667364-F45A-DF41-9BFB-FFA0DBB37111}"/>
              </a:ext>
            </a:extLst>
          </p:cNvPr>
          <p:cNvSpPr/>
          <p:nvPr/>
        </p:nvSpPr>
        <p:spPr>
          <a:xfrm>
            <a:off x="262444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Google Shape;62;p14">
            <a:extLst>
              <a:ext uri="{FF2B5EF4-FFF2-40B4-BE49-F238E27FC236}">
                <a16:creationId xmlns:a16="http://schemas.microsoft.com/office/drawing/2014/main" id="{98551F6E-5C31-6547-9C6D-C8ACF712FDBF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18" name="Google Shape;63;p14">
            <a:extLst>
              <a:ext uri="{FF2B5EF4-FFF2-40B4-BE49-F238E27FC236}">
                <a16:creationId xmlns:a16="http://schemas.microsoft.com/office/drawing/2014/main" id="{499E76A3-3C32-FF41-8B90-2A84986D5345}"/>
              </a:ext>
            </a:extLst>
          </p:cNvPr>
          <p:cNvSpPr/>
          <p:nvPr/>
        </p:nvSpPr>
        <p:spPr>
          <a:xfrm>
            <a:off x="43673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Google Shape;64;p14">
            <a:extLst>
              <a:ext uri="{FF2B5EF4-FFF2-40B4-BE49-F238E27FC236}">
                <a16:creationId xmlns:a16="http://schemas.microsoft.com/office/drawing/2014/main" id="{197D710B-8D06-C141-8AE0-0A32A97D5DC7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Google Shape;64;p14">
            <a:extLst>
              <a:ext uri="{FF2B5EF4-FFF2-40B4-BE49-F238E27FC236}">
                <a16:creationId xmlns:a16="http://schemas.microsoft.com/office/drawing/2014/main" id="{166C4409-AA34-054F-BB03-CC0EF5869BCE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nl-NL" sz="1000" b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120 min.)</a:t>
            </a: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Google Shape;65;p14">
            <a:extLst>
              <a:ext uri="{FF2B5EF4-FFF2-40B4-BE49-F238E27FC236}">
                <a16:creationId xmlns:a16="http://schemas.microsoft.com/office/drawing/2014/main" id="{81A8CC43-ABED-AB4E-BABD-2A568D3213BA}"/>
              </a:ext>
            </a:extLst>
          </p:cNvPr>
          <p:cNvSpPr/>
          <p:nvPr/>
        </p:nvSpPr>
        <p:spPr>
          <a:xfrm>
            <a:off x="615092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Google Shape;65;p14">
            <a:extLst>
              <a:ext uri="{FF2B5EF4-FFF2-40B4-BE49-F238E27FC236}">
                <a16:creationId xmlns:a16="http://schemas.microsoft.com/office/drawing/2014/main" id="{EFDA1717-2582-6248-A326-73B2A20B6340}"/>
              </a:ext>
            </a:extLst>
          </p:cNvPr>
          <p:cNvSpPr/>
          <p:nvPr/>
        </p:nvSpPr>
        <p:spPr>
          <a:xfrm>
            <a:off x="78887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9A39992D-1FBE-01DD-18BD-4C966B4960A6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BC1FB137-E643-9CB7-64A6-844691D5DA81}"/>
              </a:ext>
            </a:extLst>
          </p:cNvPr>
          <p:cNvSpPr/>
          <p:nvPr/>
        </p:nvSpPr>
        <p:spPr>
          <a:xfrm>
            <a:off x="856120" y="2472499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3971191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na de lunch </a:t>
            </a:r>
            <a:r>
              <a:rPr lang="nl-NL" sz="12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weer verder.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FC59D94-FAA9-4BB7-A4E3-4BA06416E2C5}"/>
</file>

<file path=customXml/itemProps2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064179-850E-44E4-BCA1-A8B876727178}">
  <ds:schemaRefs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f84c3222-95fc-4125-b436-65e5003bd07b"/>
    <ds:schemaRef ds:uri="http://www.w3.org/XML/1998/namespace"/>
    <ds:schemaRef ds:uri="http://schemas.openxmlformats.org/package/2006/metadata/core-properties"/>
    <ds:schemaRef ds:uri="d750a8c4-aed0-4732-ae6b-878329445fda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8490</TotalTime>
  <Words>221</Words>
  <PresentationFormat>Diavoorstelling (16:9)</PresentationFormat>
  <Paragraphs>120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Aharoni</vt:lpstr>
      <vt:lpstr>Raleway</vt:lpstr>
      <vt:lpstr>Verdana</vt:lpstr>
      <vt:lpstr>Wingdings</vt:lpstr>
      <vt:lpstr>Arial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2024-09-12T11:53:21Z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